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muhammadmadni/hostora/public/brand/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64008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3716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182880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 floor.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640080" y="26060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booking to last pour.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0080" y="34747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Hospitality operations for restaurants, takeaways, event venues, hotels, and food carts — US, UK &amp; Europe.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WAZIR LTD  ·  https://hostorasoft.co.uk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12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(OPTIONAL)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plus floor kit when you need it.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228600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local Docker server (Hostora + PostgreSQL) so tills, tablets, KDS, and printers stay on the venue network — quoted with your pack.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36576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Local Docker server (Hostora + PostgreSQL on the venue LAN)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400507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POS tills and tablet POS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4352544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Floor tablets / KDS screens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700016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Thermal and receipt printers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504748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Barcode and QR scanners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5394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Payment terminals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12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SELL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 under live service load.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is the commercial brand for a platform already running multi-station hospitality venues. Markets: US, UK &amp; Europe. Restaurant / Takeaway / Events packs; hotel F&amp;B and food carts configured — package quote after demo.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47548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call the product “Fumari.” Client venues are private case studies only.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12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Hostora demo.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Package quote after demo for Restaurant / Takeaway / Events. Configured quote for hotel F&amp;B and carts. Leave this slide open and take discovery notes.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402336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sales@hostorasoft.co.uk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https://hostorasoft.co.uk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WAZIR LTD · Company 17014542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Wellesley Street, Gloucester, England, GL1 4QP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12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Busy nights break patchwork tools.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till apps, kitchen screens, booking widgets, and spreadsheets create missed tickets, slow service, and no single source of truth.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40080" y="3840480"/>
            <a:ext cx="5303520" cy="731520"/>
          </a:xfrm>
          <a:prstGeom prst="roundRect">
            <a:avLst>
              <a:gd name="adj" fmla="val 12500"/>
            </a:avLst>
          </a:prstGeom>
          <a:solidFill>
            <a:srgbClr val="14141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39776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Missed or duplicate kitchen tickets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17920" y="3840480"/>
            <a:ext cx="5303520" cy="731520"/>
          </a:xfrm>
          <a:prstGeom prst="roundRect">
            <a:avLst>
              <a:gd name="adj" fmla="val 12500"/>
            </a:avLst>
          </a:prstGeom>
          <a:solidFill>
            <a:srgbClr val="141416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0" y="39776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payments and unclear reporting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4754880"/>
            <a:ext cx="5303520" cy="731520"/>
          </a:xfrm>
          <a:prstGeom prst="roundRect">
            <a:avLst>
              <a:gd name="adj" fmla="val 12500"/>
            </a:avLst>
          </a:prstGeom>
          <a:solidFill>
            <a:srgbClr val="141416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48920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supervisor visibility when service breaks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17920" y="4754880"/>
            <a:ext cx="5303520" cy="731520"/>
          </a:xfrm>
          <a:prstGeom prst="roundRect">
            <a:avLst>
              <a:gd name="adj" fmla="val 12500"/>
            </a:avLst>
          </a:prstGeom>
          <a:solidFill>
            <a:srgbClr val="141416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0" y="48920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juggling tools instead of guests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IT'S FOR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businesses. One spine.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37744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 / Takeaway / Events packs for fast go-live. Hotel F&amp;B and food carts configured to the outlets or footprint — still F&amp;B/ops, not a hotel PMS.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40080" y="4206240"/>
            <a:ext cx="2103120" cy="137160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4617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 pack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880360" y="4206240"/>
            <a:ext cx="2103120" cy="137160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8" name="Text 6"/>
          <p:cNvSpPr/>
          <p:nvPr/>
        </p:nvSpPr>
        <p:spPr>
          <a:xfrm>
            <a:off x="3017520" y="4617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 pack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120640" y="4206240"/>
            <a:ext cx="2103120" cy="137160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0" name="Text 8"/>
          <p:cNvSpPr/>
          <p:nvPr/>
        </p:nvSpPr>
        <p:spPr>
          <a:xfrm>
            <a:off x="5257800" y="4617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 pack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360920" y="4206240"/>
            <a:ext cx="2103120" cy="137160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2" name="Text 10"/>
          <p:cNvSpPr/>
          <p:nvPr/>
        </p:nvSpPr>
        <p:spPr>
          <a:xfrm>
            <a:off x="7498080" y="4617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Hotels (F&amp;B — configured)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601200" y="4206240"/>
            <a:ext cx="2103120" cy="137160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4" name="Text 12"/>
          <p:cNvSpPr/>
          <p:nvPr/>
        </p:nvSpPr>
        <p:spPr>
          <a:xfrm>
            <a:off x="9738360" y="4617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carts (configured)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12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 for the whole service.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37744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 &amp; till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69748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tabs, modifiers, split bills, floor-speed payments.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89120" y="219456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8" name="Text 6"/>
          <p:cNvSpPr/>
          <p:nvPr/>
        </p:nvSpPr>
        <p:spPr>
          <a:xfrm>
            <a:off x="4526280" y="237744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Kitchen display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26280" y="269748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boards by station with notes and status.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138160" y="219456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1" name="Text 9"/>
          <p:cNvSpPr/>
          <p:nvPr/>
        </p:nvSpPr>
        <p:spPr>
          <a:xfrm>
            <a:off x="8275320" y="237744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QR &amp; seating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75320" y="269748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ordering, seating invites, reservation flows.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342900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6118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Payments &amp; sales reports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39319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and online deposits; day / week / month views.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89120" y="342900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17" name="Text 15"/>
          <p:cNvSpPr/>
          <p:nvPr/>
        </p:nvSpPr>
        <p:spPr>
          <a:xfrm>
            <a:off x="4526280" y="36118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Analytics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26280" y="39319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Hourly and item-level insight for operators.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138160" y="342900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20" name="Text 18"/>
          <p:cNvSpPr/>
          <p:nvPr/>
        </p:nvSpPr>
        <p:spPr>
          <a:xfrm>
            <a:off x="8275320" y="36118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275320" y="39319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 items, movements, and low-stock alerts.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466344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48463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Staff, HR &amp; attendance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77240" y="51663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Roles, shifts, and attendance visibility.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389120" y="466344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48463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Accounting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26280" y="51663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Purchases and reporting; HMRC-ready framing for UK / EU.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138160" y="4663440"/>
            <a:ext cx="3566160" cy="1097280"/>
          </a:xfrm>
          <a:prstGeom prst="roundRect">
            <a:avLst>
              <a:gd name="adj" fmla="val 6667"/>
            </a:avLst>
          </a:prstGeom>
          <a:solidFill>
            <a:srgbClr val="141416"/>
          </a:solidFill>
          <a:ln/>
        </p:spPr>
      </p:sp>
      <p:sp>
        <p:nvSpPr>
          <p:cNvPr id="29" name="Text 27"/>
          <p:cNvSpPr/>
          <p:nvPr/>
        </p:nvSpPr>
        <p:spPr>
          <a:xfrm>
            <a:off x="8275320" y="48463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 monitoring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275320" y="51663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alerts, deletions audit, and floor control.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12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Orders that keep pace with the room.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tabs, modifiers, split bills, and payments designed for real floor pressure — not demo day.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12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KITCHEN &amp; PRINT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station sees what matters.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KDS by area, thermal routing for food / bar / specialty stations, and busy-period reliability.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12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GUESTS &amp; QR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Guests order. You prepare.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ordering QR, seating invites, and reservation flows that connect guests to service.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12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 &amp; INSIGHT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Payments and reporting operators trust.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reports, hourly analytics, and day / week / month views — framed for US, UK, and European operators.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12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A5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789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4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Stock, staff, and supervisors.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thresholds, HR and attendance, deletion audits, and live monitoring when the floor gets loud.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Hostora  ·  K WAZIR LTD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515600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12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Hostora Sales Presentation</dc:title>
  <dc:subject>Run the floor. From booking to last pour.</dc:subject>
  <dc:creator>K WAZIR LTD</dc:creator>
  <cp:lastModifiedBy>K WAZIR LTD</cp:lastModifiedBy>
  <cp:revision>1</cp:revision>
  <dcterms:created xsi:type="dcterms:W3CDTF">2026-07-14T00:54:37Z</dcterms:created>
  <dcterms:modified xsi:type="dcterms:W3CDTF">2026-07-14T00:54:37Z</dcterms:modified>
</cp:coreProperties>
</file>